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1"/>
  </p:notesMasterIdLst>
  <p:sldIdLst>
    <p:sldId id="256" r:id="rId2"/>
    <p:sldId id="257" r:id="rId3"/>
    <p:sldId id="260" r:id="rId4"/>
    <p:sldId id="296" r:id="rId5"/>
    <p:sldId id="297" r:id="rId6"/>
    <p:sldId id="298" r:id="rId7"/>
    <p:sldId id="299" r:id="rId8"/>
    <p:sldId id="301" r:id="rId9"/>
    <p:sldId id="302" r:id="rId10"/>
  </p:sldIdLst>
  <p:sldSz cx="9144000" cy="5143500" type="screen16x9"/>
  <p:notesSz cx="6858000" cy="9144000"/>
  <p:embeddedFontLst>
    <p:embeddedFont>
      <p:font typeface="Economica" panose="020B0604020202020204" charset="0"/>
      <p:regular r:id="rId12"/>
      <p:bold r:id="rId13"/>
      <p:italic r:id="rId14"/>
      <p:boldItalic r:id="rId15"/>
    </p:embeddedFont>
    <p:embeddedFont>
      <p:font typeface="Lato Light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3986E0-9059-40FE-8583-741BC40AA6BE}">
  <a:tblStyle styleId="{663986E0-9059-40FE-8583-741BC40AA6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4660"/>
  </p:normalViewPr>
  <p:slideViewPr>
    <p:cSldViewPr snapToGrid="0">
      <p:cViewPr>
        <p:scale>
          <a:sx n="66" d="100"/>
          <a:sy n="66" d="100"/>
        </p:scale>
        <p:origin x="97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63d59f7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63d59f7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801d671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801d671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Team member assignments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Problem statement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dirty="0"/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52895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0782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dirty="0"/>
              <a:t>Class diagram for packages and modules</a:t>
            </a:r>
          </a:p>
        </p:txBody>
      </p:sp>
    </p:spTree>
    <p:extLst>
      <p:ext uri="{BB962C8B-B14F-4D97-AF65-F5344CB8AC3E}">
        <p14:creationId xmlns:p14="http://schemas.microsoft.com/office/powerpoint/2010/main" val="1358120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Demo video with link</a:t>
            </a:r>
          </a:p>
        </p:txBody>
      </p:sp>
    </p:spTree>
    <p:extLst>
      <p:ext uri="{BB962C8B-B14F-4D97-AF65-F5344CB8AC3E}">
        <p14:creationId xmlns:p14="http://schemas.microsoft.com/office/powerpoint/2010/main" val="182334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63d59f7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63d59f7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5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212900" y="1966650"/>
            <a:ext cx="47181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13100" y="84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13100" y="19357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937700" y="1453708"/>
            <a:ext cx="72687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63" r:id="rId5"/>
    <p:sldLayoutId id="2147483669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ctrTitle"/>
          </p:nvPr>
        </p:nvSpPr>
        <p:spPr>
          <a:xfrm>
            <a:off x="1590260" y="1828796"/>
            <a:ext cx="6742652" cy="932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S</a:t>
            </a:r>
            <a:r>
              <a:rPr lang="en-US" b="1" dirty="0" err="1"/>
              <a:t>emiconductor</a:t>
            </a:r>
            <a:r>
              <a:rPr lang="en-US" b="1" dirty="0"/>
              <a:t> Visualization </a:t>
            </a:r>
            <a:endParaRPr b="1" dirty="0"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3568147" y="2782533"/>
            <a:ext cx="472994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O</a:t>
            </a:r>
            <a:r>
              <a:rPr lang="en-US" sz="2000" dirty="0" err="1"/>
              <a:t>bject</a:t>
            </a:r>
            <a:r>
              <a:rPr lang="en-US" sz="2000" dirty="0"/>
              <a:t>-oriented Programming – 20192</a:t>
            </a:r>
          </a:p>
        </p:txBody>
      </p:sp>
      <p:sp>
        <p:nvSpPr>
          <p:cNvPr id="126" name="Google Shape;126;p29"/>
          <p:cNvSpPr/>
          <p:nvPr/>
        </p:nvSpPr>
        <p:spPr>
          <a:xfrm>
            <a:off x="6619036" y="3446870"/>
            <a:ext cx="1546769" cy="279991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30" name="Picture 6" descr="Trang chủ">
            <a:extLst>
              <a:ext uri="{FF2B5EF4-FFF2-40B4-BE49-F238E27FC236}">
                <a16:creationId xmlns:a16="http://schemas.microsoft.com/office/drawing/2014/main" id="{24C8D622-1DAF-4283-ACC7-80786983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960" y="198781"/>
            <a:ext cx="629865" cy="92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2B006-7E51-4FB9-B188-83B08CBE77DB}"/>
              </a:ext>
            </a:extLst>
          </p:cNvPr>
          <p:cNvSpPr txBox="1"/>
          <p:nvPr/>
        </p:nvSpPr>
        <p:spPr>
          <a:xfrm>
            <a:off x="3077403" y="208720"/>
            <a:ext cx="5297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lt1"/>
                </a:solidFill>
                <a:latin typeface="Economica"/>
                <a:sym typeface="Economica"/>
              </a:rPr>
              <a:t>Hanoi University of Science and Technology</a:t>
            </a:r>
          </a:p>
          <a:p>
            <a:pPr algn="r"/>
            <a:r>
              <a:rPr lang="en-US" sz="2400" dirty="0">
                <a:solidFill>
                  <a:schemeClr val="lt1"/>
                </a:solidFill>
                <a:latin typeface="Economica"/>
                <a:sym typeface="Economica"/>
              </a:rPr>
              <a:t>School of Information and Communication Technology</a:t>
            </a:r>
            <a:endParaRPr lang="vi-VN" sz="2400" dirty="0">
              <a:solidFill>
                <a:schemeClr val="lt1"/>
              </a:solidFill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Team members &amp; Assignments</a:t>
            </a:r>
            <a:endParaRPr b="1" dirty="0"/>
          </a:p>
        </p:txBody>
      </p:sp>
      <p:sp>
        <p:nvSpPr>
          <p:cNvPr id="133" name="Google Shape;133;p30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6D4816F-FE55-488B-A7DB-16233CDC7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12096"/>
              </p:ext>
            </p:extLst>
          </p:nvPr>
        </p:nvGraphicFramePr>
        <p:xfrm>
          <a:off x="218511" y="1362931"/>
          <a:ext cx="8706678" cy="3388360"/>
        </p:xfrm>
        <a:graphic>
          <a:graphicData uri="http://schemas.openxmlformats.org/drawingml/2006/table">
            <a:tbl>
              <a:tblPr firstRow="1" bandRow="1">
                <a:tableStyleId>{663986E0-9059-40FE-8583-741BC40AA6BE}</a:tableStyleId>
              </a:tblPr>
              <a:tblGrid>
                <a:gridCol w="2902226">
                  <a:extLst>
                    <a:ext uri="{9D8B030D-6E8A-4147-A177-3AD203B41FA5}">
                      <a16:colId xmlns:a16="http://schemas.microsoft.com/office/drawing/2014/main" val="1116893879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3401863667"/>
                    </a:ext>
                  </a:extLst>
                </a:gridCol>
                <a:gridCol w="4571850">
                  <a:extLst>
                    <a:ext uri="{9D8B030D-6E8A-4147-A177-3AD203B41FA5}">
                      <a16:colId xmlns:a16="http://schemas.microsoft.com/office/drawing/2014/main" val="66984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Student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23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Trinh Thu 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</a:rPr>
                        <a:t>20184255</a:t>
                      </a:r>
                      <a:endParaRPr lang="vi-VN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ideas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class diagram &amp; use-case diagram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Implement backend codes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Test backend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Suggest modifications to frontend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rebuchet MS" panose="020B0603020202020204" pitchFamily="34" charset="0"/>
                        </a:rPr>
                        <a:t>Integrate frontend and backend code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693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Nguyen Thi Minh Chau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dirty="0">
                          <a:solidFill>
                            <a:schemeClr val="bg1"/>
                          </a:solidFill>
                          <a:latin typeface="+mn-lt"/>
                        </a:rPr>
                        <a:t>20184238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ideas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class diagram &amp; use-case diagram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Implement frontend codes &amp; design GUI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Test frontend and GUI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Suggest modifications to backend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rebuchet MS" panose="020B0603020202020204" pitchFamily="34" charset="0"/>
                        </a:rPr>
                        <a:t>Final test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Write documents, preparing video &amp; presentation slides.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85030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7E70D85F-DC01-4083-9D15-D7AF2F5801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44053" y="352128"/>
            <a:ext cx="4455893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vi-VN" sz="2800" b="1" dirty="0">
                <a:solidFill>
                  <a:schemeClr val="accent1"/>
                </a:solidFill>
              </a:rPr>
              <a:t>PROBLEM STATEMENT</a:t>
            </a:r>
            <a:endParaRPr sz="2800" b="1" dirty="0">
              <a:solidFill>
                <a:schemeClr val="accent1"/>
              </a:solidFill>
            </a:endParaRPr>
          </a:p>
        </p:txBody>
      </p:sp>
      <p:sp>
        <p:nvSpPr>
          <p:cNvPr id="12" name="Google Shape;192;p35">
            <a:extLst>
              <a:ext uri="{FF2B5EF4-FFF2-40B4-BE49-F238E27FC236}">
                <a16:creationId xmlns:a16="http://schemas.microsoft.com/office/drawing/2014/main" id="{F195E2F4-6635-4F5D-B021-21C91BE61621}"/>
              </a:ext>
            </a:extLst>
          </p:cNvPr>
          <p:cNvSpPr txBox="1">
            <a:spLocks/>
          </p:cNvSpPr>
          <p:nvPr/>
        </p:nvSpPr>
        <p:spPr>
          <a:xfrm>
            <a:off x="849795" y="1313008"/>
            <a:ext cx="7444409" cy="320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2400" dirty="0"/>
              <a:t>Object-oriented is a new programming method which is convenient but difficult for new learners to master.</a:t>
            </a:r>
          </a:p>
          <a:p>
            <a:r>
              <a:rPr lang="en-US" sz="2400" dirty="0"/>
              <a:t>The aim of the project is to use this technique to build a program for visualizing fundamental working principles of semiconductors materials – not only for applying knowledge in OOP to real application, but also to give a better knowledge for learner about semiconductors.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30218A-E210-47F8-A126-ED18F034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27063"/>
            <a:ext cx="9143999" cy="53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CC8B7-2000-440F-9798-180DD88A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0191" y="0"/>
            <a:ext cx="9154191" cy="51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D4112C-F39C-4B67-AB9C-9B7E2F1D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3BDE2-336B-4C63-A23A-F91465553B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D8186-0C7E-4CE0-9854-E28C59883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49" b="1454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miconductor Visualization Demo Video - Group 13">
            <a:hlinkClick r:id="" action="ppaction://media"/>
            <a:extLst>
              <a:ext uri="{FF2B5EF4-FFF2-40B4-BE49-F238E27FC236}">
                <a16:creationId xmlns:a16="http://schemas.microsoft.com/office/drawing/2014/main" id="{E6FAF766-4740-4113-A216-8C2F0ED7C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1885800" y="1582625"/>
            <a:ext cx="5372400" cy="18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Q</a:t>
            </a:r>
            <a:r>
              <a:rPr lang="en-US" dirty="0" err="1"/>
              <a:t>uestions</a:t>
            </a:r>
            <a:r>
              <a:rPr lang="en-US" dirty="0"/>
              <a:t> &amp; Answers</a:t>
            </a:r>
            <a:endParaRPr dirty="0"/>
          </a:p>
        </p:txBody>
      </p:sp>
      <p:sp>
        <p:nvSpPr>
          <p:cNvPr id="290" name="Google Shape;290;p40"/>
          <p:cNvSpPr/>
          <p:nvPr/>
        </p:nvSpPr>
        <p:spPr>
          <a:xfrm>
            <a:off x="3883225" y="2998599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9911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Kid Owl transparent PNG - StickPNG">
            <a:extLst>
              <a:ext uri="{FF2B5EF4-FFF2-40B4-BE49-F238E27FC236}">
                <a16:creationId xmlns:a16="http://schemas.microsoft.com/office/drawing/2014/main" id="{861532E5-D876-4D4C-A9C1-A9D49739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667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389306"/>
      </p:ext>
    </p:extLst>
  </p:cSld>
  <p:clrMapOvr>
    <a:masterClrMapping/>
  </p:clrMapOvr>
</p:sld>
</file>

<file path=ppt/theme/theme1.xml><?xml version="1.0" encoding="utf-8"?>
<a:theme xmlns:a="http://schemas.openxmlformats.org/drawingml/2006/main" name="Honeycomb Meeting by Slidesgo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CCCCCC"/>
      </a:lt2>
      <a:accent1>
        <a:srgbClr val="C9A95E"/>
      </a:accent1>
      <a:accent2>
        <a:srgbClr val="212121"/>
      </a:accent2>
      <a:accent3>
        <a:srgbClr val="DDB453"/>
      </a:accent3>
      <a:accent4>
        <a:srgbClr val="DFC17B"/>
      </a:accent4>
      <a:accent5>
        <a:srgbClr val="6D551D"/>
      </a:accent5>
      <a:accent6>
        <a:srgbClr val="2E2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178</Words>
  <Application>Microsoft Office PowerPoint</Application>
  <PresentationFormat>On-screen Show (16:9)</PresentationFormat>
  <Paragraphs>34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Lato Light</vt:lpstr>
      <vt:lpstr>Roboto Condensed Light</vt:lpstr>
      <vt:lpstr>Economica</vt:lpstr>
      <vt:lpstr>Honeycomb Meeting by Slidesgo</vt:lpstr>
      <vt:lpstr>Semiconductor Visualization </vt:lpstr>
      <vt:lpstr>Team members &amp; Assignments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Semiconductor Visualization</dc:title>
  <dc:creator>Nguyen Thi Minh Chau</dc:creator>
  <cp:lastModifiedBy>Nguyen Thi Minh Chau</cp:lastModifiedBy>
  <cp:revision>16</cp:revision>
  <dcterms:modified xsi:type="dcterms:W3CDTF">2020-06-14T16:09:00Z</dcterms:modified>
</cp:coreProperties>
</file>